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3.xml" ContentType="application/vnd.openxmlformats-officedocument.presentationml.slideLayout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6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96" autoAdjust="0"/>
    <p:restoredTop sz="94660"/>
  </p:normalViewPr>
  <p:slideViewPr>
    <p:cSldViewPr snapToGrid="0">
      <p:cViewPr varScale="1">
        <p:scale>
          <a:sx n="90" d="100"/>
          <a:sy n="90" d="100"/>
        </p:scale>
        <p:origin x="768" y="6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12" Type="http://schemas.openxmlformats.org/officeDocument/2006/relationships/customXml" Target="../customXml/item3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11" Type="http://schemas.openxmlformats.org/officeDocument/2006/relationships/customXml" Target="../customXml/item2.xml"/><Relationship Id="rId5" Type="http://schemas.openxmlformats.org/officeDocument/2006/relationships/slide" Target="slides/slide4.xml"/><Relationship Id="rId10" Type="http://schemas.openxmlformats.org/officeDocument/2006/relationships/customXml" Target="../customXml/item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69804" cy="6874935"/>
            <a:chOff x="-8466" y="-8468"/>
            <a:chExt cx="9169804" cy="6874935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Freeform 23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2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5/17/2019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93731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5/17/2019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41103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5/17/2019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4910669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5/17/2019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996014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5/17/2019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77878145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5/17/2019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031272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smtClean="0"/>
              <a:t>5/17/2019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369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5/17/2019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08415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5/17/2019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52023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5/17/2019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22198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smtClean="0"/>
              <a:t>5/17/2019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01262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5/17/2019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02569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5/17/2019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18012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5/17/2019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76010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smtClean="0"/>
              <a:t>5/17/2019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86516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5/17/2019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41279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69805" cy="6874935"/>
            <a:chOff x="-8467" y="-8468"/>
            <a:chExt cx="9169805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5/17/2019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38826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  <p:sldLayoutId id="2147483670" r:id="rId2"/>
    <p:sldLayoutId id="2147483671" r:id="rId3"/>
    <p:sldLayoutId id="2147483672" r:id="rId4"/>
    <p:sldLayoutId id="2147483673" r:id="rId5"/>
    <p:sldLayoutId id="2147483674" r:id="rId6"/>
    <p:sldLayoutId id="2147483675" r:id="rId7"/>
    <p:sldLayoutId id="2147483676" r:id="rId8"/>
    <p:sldLayoutId id="2147483677" r:id="rId9"/>
    <p:sldLayoutId id="2147483678" r:id="rId10"/>
    <p:sldLayoutId id="2147483679" r:id="rId11"/>
    <p:sldLayoutId id="2147483680" r:id="rId12"/>
    <p:sldLayoutId id="2147483681" r:id="rId13"/>
    <p:sldLayoutId id="2147483682" r:id="rId14"/>
    <p:sldLayoutId id="2147483683" r:id="rId15"/>
    <p:sldLayoutId id="2147483684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1A60196A-DF96-45CD-9DCA-F73B3EC147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02019" y="2661048"/>
            <a:ext cx="6753613" cy="1234678"/>
          </a:xfrm>
        </p:spPr>
        <p:txBody>
          <a:bodyPr/>
          <a:lstStyle/>
          <a:p>
            <a:r>
              <a:rPr lang="en-US" sz="4800" dirty="0"/>
              <a:t>&lt;Program Name&gt;</a:t>
            </a:r>
            <a:br>
              <a:rPr lang="en-US" sz="4800" dirty="0"/>
            </a:br>
            <a:r>
              <a:rPr lang="en-US" sz="4000" dirty="0"/>
              <a:t>Program Execution Review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EEB10A5-941D-4C0D-B29B-983875B8BA7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Ivyhill Technologies LLC</a:t>
            </a:r>
          </a:p>
          <a:p>
            <a:r>
              <a:rPr lang="en-US" dirty="0"/>
              <a:t>&lt;DATE&gt;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94089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61939149-B4ED-44A3-A954-ED4DD3E09E7D}"/>
              </a:ext>
            </a:extLst>
          </p:cNvPr>
          <p:cNvSpPr txBox="1">
            <a:spLocks/>
          </p:cNvSpPr>
          <p:nvPr/>
        </p:nvSpPr>
        <p:spPr>
          <a:xfrm>
            <a:off x="609600" y="762000"/>
            <a:ext cx="7924800" cy="1143000"/>
          </a:xfrm>
          <a:prstGeom prst="rect">
            <a:avLst/>
          </a:prstGeom>
        </p:spPr>
        <p:txBody>
          <a:bodyPr>
            <a:normAutofit fontScale="97500" lnSpcReduction="100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dirty="0"/>
              <a:t>&lt;project name; project number&gt;</a:t>
            </a:r>
            <a:br>
              <a:rPr lang="en-US" dirty="0"/>
            </a:br>
            <a:r>
              <a:rPr lang="en-US" dirty="0"/>
              <a:t>Project Overview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2395EBA2-F12B-449E-9385-0E15D6B0924C}"/>
              </a:ext>
            </a:extLst>
          </p:cNvPr>
          <p:cNvSpPr txBox="1">
            <a:spLocks/>
          </p:cNvSpPr>
          <p:nvPr/>
        </p:nvSpPr>
        <p:spPr>
          <a:xfrm>
            <a:off x="685800" y="4381500"/>
            <a:ext cx="7620000" cy="2133600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3" charset="2"/>
              <a:buNone/>
            </a:pPr>
            <a:r>
              <a:rPr lang="en-US" sz="1400"/>
              <a:t>2019 Contract Value:		2019 Profit %:		Last month Profit %:</a:t>
            </a:r>
          </a:p>
          <a:p>
            <a:pPr marL="0" indent="0">
              <a:buFont typeface="Wingdings 3" charset="2"/>
              <a:buNone/>
            </a:pPr>
            <a:endParaRPr lang="en-US" sz="1400"/>
          </a:p>
          <a:p>
            <a:pPr marL="0" indent="0">
              <a:buFont typeface="Wingdings 3" charset="2"/>
              <a:buNone/>
            </a:pPr>
            <a:endParaRPr lang="en-US" sz="1400" dirty="0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AB5C4AE5-1FC4-45D3-A74C-9705C9E0D549}"/>
              </a:ext>
            </a:extLst>
          </p:cNvPr>
          <p:cNvSpPr txBox="1">
            <a:spLocks/>
          </p:cNvSpPr>
          <p:nvPr/>
        </p:nvSpPr>
        <p:spPr>
          <a:xfrm>
            <a:off x="685800" y="4800600"/>
            <a:ext cx="2743200" cy="11811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US" sz="1400" dirty="0"/>
              <a:t>Current Ivyhill FTE:</a:t>
            </a:r>
          </a:p>
          <a:p>
            <a:pPr marL="0" indent="0">
              <a:buFont typeface="Arial" pitchFamily="34" charset="0"/>
              <a:buNone/>
            </a:pPr>
            <a:r>
              <a:rPr lang="en-US" sz="1400" dirty="0"/>
              <a:t>Current Sub FTE:</a:t>
            </a:r>
          </a:p>
          <a:p>
            <a:pPr marL="0" indent="0">
              <a:buFont typeface="Arial" pitchFamily="34" charset="0"/>
              <a:buNone/>
            </a:pPr>
            <a:r>
              <a:rPr lang="en-US" sz="1400" dirty="0"/>
              <a:t>Total FTE:</a:t>
            </a:r>
          </a:p>
          <a:p>
            <a:pPr marL="0" indent="0">
              <a:buFont typeface="Arial" pitchFamily="34" charset="0"/>
              <a:buNone/>
            </a:pPr>
            <a:r>
              <a:rPr lang="en-US" sz="1400" dirty="0"/>
              <a:t>Open Positions? #</a:t>
            </a:r>
          </a:p>
          <a:p>
            <a:pPr marL="0" indent="0">
              <a:buFont typeface="Arial" pitchFamily="34" charset="0"/>
              <a:buNone/>
            </a:pPr>
            <a:endParaRPr lang="en-US" sz="1400" dirty="0"/>
          </a:p>
          <a:p>
            <a:pPr marL="0" indent="0">
              <a:buFont typeface="Arial" pitchFamily="34" charset="0"/>
              <a:buNone/>
            </a:pPr>
            <a:endParaRPr lang="en-US" sz="1400" dirty="0"/>
          </a:p>
          <a:p>
            <a:pPr marL="0" indent="0">
              <a:buFont typeface="Arial" pitchFamily="34" charset="0"/>
              <a:buNone/>
            </a:pPr>
            <a:endParaRPr lang="en-US" sz="1400" dirty="0"/>
          </a:p>
          <a:p>
            <a:pPr marL="0" indent="0">
              <a:buFont typeface="Arial" pitchFamily="34" charset="0"/>
              <a:buNone/>
            </a:pPr>
            <a:endParaRPr lang="en-US" sz="1400" dirty="0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B96CA1B8-83A4-481F-A642-3C9DAAA92516}"/>
              </a:ext>
            </a:extLst>
          </p:cNvPr>
          <p:cNvSpPr txBox="1">
            <a:spLocks/>
          </p:cNvSpPr>
          <p:nvPr/>
        </p:nvSpPr>
        <p:spPr>
          <a:xfrm>
            <a:off x="4419600" y="4724400"/>
            <a:ext cx="4191000" cy="1447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US" sz="1400" dirty="0" err="1"/>
              <a:t>Recompete</a:t>
            </a:r>
            <a:r>
              <a:rPr lang="en-US" sz="1400" dirty="0"/>
              <a:t> Activity (if within 24 months of </a:t>
            </a:r>
            <a:r>
              <a:rPr lang="en-US" sz="1400" dirty="0" err="1"/>
              <a:t>recompete</a:t>
            </a:r>
            <a:r>
              <a:rPr lang="en-US" sz="1400" dirty="0"/>
              <a:t>):</a:t>
            </a:r>
          </a:p>
          <a:p>
            <a:pPr marL="0" indent="0">
              <a:buFont typeface="Arial" pitchFamily="34" charset="0"/>
              <a:buNone/>
            </a:pPr>
            <a:r>
              <a:rPr lang="en-US" sz="1400" dirty="0"/>
              <a:t>Last meeting with COTR:</a:t>
            </a:r>
          </a:p>
          <a:p>
            <a:pPr marL="0" indent="0">
              <a:buFont typeface="Arial" pitchFamily="34" charset="0"/>
              <a:buNone/>
            </a:pPr>
            <a:endParaRPr lang="en-US" sz="1400" dirty="0"/>
          </a:p>
          <a:p>
            <a:pPr marL="0" indent="0">
              <a:buFont typeface="Arial" pitchFamily="34" charset="0"/>
              <a:buNone/>
            </a:pPr>
            <a:endParaRPr lang="en-US" sz="1400" dirty="0"/>
          </a:p>
          <a:p>
            <a:pPr marL="0" indent="0">
              <a:buFont typeface="Arial" pitchFamily="34" charset="0"/>
              <a:buNone/>
            </a:pPr>
            <a:endParaRPr lang="en-US" sz="1400" dirty="0"/>
          </a:p>
        </p:txBody>
      </p:sp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E51F3A15-A62B-4DBD-A9B0-0FD7F1C2D84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79445966"/>
              </p:ext>
            </p:extLst>
          </p:nvPr>
        </p:nvGraphicFramePr>
        <p:xfrm>
          <a:off x="685800" y="1905000"/>
          <a:ext cx="7696198" cy="2494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71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5052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1919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Key Performance</a:t>
                      </a:r>
                      <a:r>
                        <a:rPr lang="en-US" baseline="0" dirty="0"/>
                        <a:t> Indicators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Notes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Grade (see key)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 dirty="0"/>
                        <a:t>Client Satisfaction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 dirty="0"/>
                        <a:t>Staffing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 dirty="0"/>
                        <a:t>Funding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 dirty="0"/>
                        <a:t>Profitability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 dirty="0"/>
                        <a:t>Deliverables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052673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B55CAB-E337-4540-8A24-6E56307C9691}"/>
              </a:ext>
            </a:extLst>
          </p:cNvPr>
          <p:cNvSpPr txBox="1">
            <a:spLocks/>
          </p:cNvSpPr>
          <p:nvPr/>
        </p:nvSpPr>
        <p:spPr>
          <a:xfrm>
            <a:off x="609600" y="762000"/>
            <a:ext cx="7924800" cy="1143000"/>
          </a:xfrm>
          <a:prstGeom prst="rect">
            <a:avLst/>
          </a:prstGeom>
        </p:spPr>
        <p:txBody>
          <a:bodyPr/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/>
              <a:t>Hot Topics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F5292D-B17F-4935-98A5-63E8B43387B8}"/>
              </a:ext>
            </a:extLst>
          </p:cNvPr>
          <p:cNvSpPr txBox="1">
            <a:spLocks/>
          </p:cNvSpPr>
          <p:nvPr/>
        </p:nvSpPr>
        <p:spPr>
          <a:xfrm>
            <a:off x="609600" y="2057400"/>
            <a:ext cx="7924800" cy="4068763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List items that Sr. leadership should be aware of</a:t>
            </a:r>
          </a:p>
          <a:p>
            <a:endParaRPr lang="en-US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149402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65A898-E01F-4F98-AE13-3242ECE39E28}"/>
              </a:ext>
            </a:extLst>
          </p:cNvPr>
          <p:cNvSpPr txBox="1">
            <a:spLocks/>
          </p:cNvSpPr>
          <p:nvPr/>
        </p:nvSpPr>
        <p:spPr>
          <a:xfrm>
            <a:off x="609600" y="762000"/>
            <a:ext cx="7924800" cy="1143000"/>
          </a:xfrm>
          <a:prstGeom prst="rect">
            <a:avLst/>
          </a:prstGeom>
        </p:spPr>
        <p:txBody>
          <a:bodyPr/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/>
              <a:t>Key</a:t>
            </a:r>
            <a:endParaRPr lang="en-US" dirty="0"/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F6EF97A8-22E0-4327-9130-F36DD5CFDC4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73102526"/>
              </p:ext>
            </p:extLst>
          </p:nvPr>
        </p:nvGraphicFramePr>
        <p:xfrm>
          <a:off x="2438400" y="2219960"/>
          <a:ext cx="4724398" cy="2123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05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1919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dirty="0"/>
                        <a:t>Definition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/>
                        <a:t>Color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sz="1200" dirty="0"/>
                        <a:t>Blue = Outstanding performance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US" sz="1200" dirty="0"/>
                    </a:p>
                  </a:txBody>
                  <a:tcPr>
                    <a:solidFill>
                      <a:srgbClr val="007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sz="1200" dirty="0"/>
                        <a:t>Green = Very Good performance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US" sz="1200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sz="1200" dirty="0"/>
                        <a:t>Yellow = Fair; requires PM/VP attention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US" sz="1200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sz="1200" dirty="0"/>
                        <a:t>Red = significant PM, VP and corporate attention required.  Potential</a:t>
                      </a:r>
                      <a:r>
                        <a:rPr lang="en-US" sz="1200" baseline="0" dirty="0"/>
                        <a:t> negative impact to customer and/or Ivyhill Technologies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US" sz="1200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05024287"/>
      </p:ext>
    </p:extLst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B124DCF3112854FA661AAD28D03016D" ma:contentTypeVersion="2" ma:contentTypeDescription="Create a new document." ma:contentTypeScope="" ma:versionID="b10f3b59f99963c09e8348aa6f93e01f">
  <xsd:schema xmlns:xsd="http://www.w3.org/2001/XMLSchema" xmlns:xs="http://www.w3.org/2001/XMLSchema" xmlns:p="http://schemas.microsoft.com/office/2006/metadata/properties" xmlns:ns2="157e9059-fe79-41c6-8e9b-6d68a9d34a14" targetNamespace="http://schemas.microsoft.com/office/2006/metadata/properties" ma:root="true" ma:fieldsID="ad2aee1ff89969e54bfba084498299e5" ns2:_="">
    <xsd:import namespace="157e9059-fe79-41c6-8e9b-6d68a9d34a14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57e9059-fe79-41c6-8e9b-6d68a9d34a1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5411C80E-5737-443A-A078-ECCBD8DA64DF}"/>
</file>

<file path=customXml/itemProps2.xml><?xml version="1.0" encoding="utf-8"?>
<ds:datastoreItem xmlns:ds="http://schemas.openxmlformats.org/officeDocument/2006/customXml" ds:itemID="{C9DAB987-C57C-4E79-9AC1-E9AAD8B02880}"/>
</file>

<file path=customXml/itemProps3.xml><?xml version="1.0" encoding="utf-8"?>
<ds:datastoreItem xmlns:ds="http://schemas.openxmlformats.org/officeDocument/2006/customXml" ds:itemID="{9004BA43-79CB-4EB8-8EE3-E3D7BEC82A1B}"/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11</TotalTime>
  <Words>120</Words>
  <Application>Microsoft Office PowerPoint</Application>
  <PresentationFormat>On-screen Show (4:3)</PresentationFormat>
  <Paragraphs>31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Trebuchet MS</vt:lpstr>
      <vt:lpstr>Wingdings 3</vt:lpstr>
      <vt:lpstr>Facet</vt:lpstr>
      <vt:lpstr>&lt;Program Name&gt; Program Execution Review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&lt;Program Name&gt; Program Execution Review</dc:title>
  <dc:creator>Joe Heary</dc:creator>
  <cp:lastModifiedBy>Joe Heary</cp:lastModifiedBy>
  <cp:revision>2</cp:revision>
  <dcterms:created xsi:type="dcterms:W3CDTF">2019-05-17T23:02:44Z</dcterms:created>
  <dcterms:modified xsi:type="dcterms:W3CDTF">2019-05-17T23:14:40Z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0x0101006B124DCF3112854FA661AAD28D03016D</vt:lpwstr>
  </property>
</Properties>
</file>