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768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9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9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5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0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9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2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8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8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7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7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D0EA5-E9ED-4EE6-96B5-B3D0FF2589ED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51C32-6796-4380-8F38-0812035E4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3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3556-693A-44FF-8393-794CC84459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&lt;Program Name&gt;</a:t>
            </a:r>
            <a:br>
              <a:rPr lang="en-US" dirty="0"/>
            </a:br>
            <a:r>
              <a:rPr lang="en-US" dirty="0"/>
              <a:t>Program Execution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BFC894-544D-4231-A311-4A341DE19C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Ivyhill Technologies LLC</a:t>
            </a:r>
          </a:p>
          <a:p>
            <a:r>
              <a:rPr lang="en-US" dirty="0"/>
              <a:t>&lt;DATE&gt;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876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819CEB8-3262-42E3-8FBC-C0FBFF824731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&lt;project name; project number&gt;</a:t>
            </a:r>
            <a:br>
              <a:rPr lang="en-US"/>
            </a:br>
            <a:r>
              <a:rPr lang="en-US"/>
              <a:t>Project Overview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283ADC-456E-437E-A728-C49DC6AFF7A4}"/>
              </a:ext>
            </a:extLst>
          </p:cNvPr>
          <p:cNvSpPr txBox="1">
            <a:spLocks/>
          </p:cNvSpPr>
          <p:nvPr/>
        </p:nvSpPr>
        <p:spPr>
          <a:xfrm>
            <a:off x="685800" y="4381500"/>
            <a:ext cx="7620000" cy="2133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/>
              <a:t>2019 Contract Value:		2019 Profit %:		Last month Profit %: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4A1C8F-AA0F-4EA5-93DC-CE360EFC9483}"/>
              </a:ext>
            </a:extLst>
          </p:cNvPr>
          <p:cNvSpPr txBox="1">
            <a:spLocks/>
          </p:cNvSpPr>
          <p:nvPr/>
        </p:nvSpPr>
        <p:spPr>
          <a:xfrm>
            <a:off x="685800" y="4800600"/>
            <a:ext cx="2743200" cy="118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/>
              <a:t>Current Ivyhill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Current Sub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Total FTE: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Open Positions? #</a:t>
            </a:r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8F0575E-97FA-47E0-AC1A-594D497F368F}"/>
              </a:ext>
            </a:extLst>
          </p:cNvPr>
          <p:cNvSpPr txBox="1">
            <a:spLocks/>
          </p:cNvSpPr>
          <p:nvPr/>
        </p:nvSpPr>
        <p:spPr>
          <a:xfrm>
            <a:off x="4419600" y="4724400"/>
            <a:ext cx="41910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err="1"/>
              <a:t>Recompete</a:t>
            </a:r>
            <a:r>
              <a:rPr lang="en-US" sz="1400" dirty="0"/>
              <a:t> Activity (if within 24 months of </a:t>
            </a:r>
            <a:r>
              <a:rPr lang="en-US" sz="1400" dirty="0" err="1"/>
              <a:t>recompete</a:t>
            </a:r>
            <a:r>
              <a:rPr lang="en-US" sz="1400" dirty="0"/>
              <a:t>):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/>
              <a:t>Last meeting with COTR:</a:t>
            </a:r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9023BFD-B4F4-4F73-89F4-CE673344C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233432"/>
              </p:ext>
            </p:extLst>
          </p:nvPr>
        </p:nvGraphicFramePr>
        <p:xfrm>
          <a:off x="685800" y="1905000"/>
          <a:ext cx="769619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 Performance</a:t>
                      </a:r>
                      <a:r>
                        <a:rPr lang="en-US" baseline="0" dirty="0"/>
                        <a:t>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Grade (see key)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Client Satisfaction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Staffing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Profitability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5020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E4D98-5021-4C1E-9590-958DE1FB01DE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Hot Topics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821D3-A36A-41EE-9E5E-14B9DF84AF00}"/>
              </a:ext>
            </a:extLst>
          </p:cNvPr>
          <p:cNvSpPr txBox="1">
            <a:spLocks/>
          </p:cNvSpPr>
          <p:nvPr/>
        </p:nvSpPr>
        <p:spPr>
          <a:xfrm>
            <a:off x="609600" y="2057400"/>
            <a:ext cx="7924800" cy="40687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List items that Sr. leadership should be aware of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73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63CD4-5590-4B23-8067-361B6172D2EF}"/>
              </a:ext>
            </a:extLst>
          </p:cNvPr>
          <p:cNvSpPr txBox="1">
            <a:spLocks/>
          </p:cNvSpPr>
          <p:nvPr/>
        </p:nvSpPr>
        <p:spPr>
          <a:xfrm>
            <a:off x="609600" y="762000"/>
            <a:ext cx="79248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Key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0E4C5C1-D883-4E60-9B99-B6A45920C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016626"/>
              </p:ext>
            </p:extLst>
          </p:nvPr>
        </p:nvGraphicFramePr>
        <p:xfrm>
          <a:off x="2438400" y="2219960"/>
          <a:ext cx="472439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Blue = Outstanding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Green = Very Good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Yellow = Fair; requires PM/VP attention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Red = significant PM, VP and corporate attention required.  Potential</a:t>
                      </a:r>
                      <a:r>
                        <a:rPr lang="en-US" sz="1200" baseline="0" dirty="0"/>
                        <a:t> negative impact to customer and/or Ivyhill Technologies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1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124DCF3112854FA661AAD28D03016D" ma:contentTypeVersion="2" ma:contentTypeDescription="Create a new document." ma:contentTypeScope="" ma:versionID="b10f3b59f99963c09e8348aa6f93e01f">
  <xsd:schema xmlns:xsd="http://www.w3.org/2001/XMLSchema" xmlns:xs="http://www.w3.org/2001/XMLSchema" xmlns:p="http://schemas.microsoft.com/office/2006/metadata/properties" xmlns:ns2="157e9059-fe79-41c6-8e9b-6d68a9d34a14" targetNamespace="http://schemas.microsoft.com/office/2006/metadata/properties" ma:root="true" ma:fieldsID="ad2aee1ff89969e54bfba084498299e5" ns2:_="">
    <xsd:import namespace="157e9059-fe79-41c6-8e9b-6d68a9d34a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7e9059-fe79-41c6-8e9b-6d68a9d34a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5911D6-4A4B-46A1-9AAE-3A5DCD9BF5F1}"/>
</file>

<file path=customXml/itemProps2.xml><?xml version="1.0" encoding="utf-8"?>
<ds:datastoreItem xmlns:ds="http://schemas.openxmlformats.org/officeDocument/2006/customXml" ds:itemID="{130DB30A-7E92-4333-98C3-942C876F8EC1}"/>
</file>

<file path=customXml/itemProps3.xml><?xml version="1.0" encoding="utf-8"?>
<ds:datastoreItem xmlns:ds="http://schemas.openxmlformats.org/officeDocument/2006/customXml" ds:itemID="{43897455-D38E-4787-B7A9-596352AE6B4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120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&lt;Program Name&gt; Program Execution Review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&lt;Program Name&gt; Program Execution Review</dc:title>
  <dc:creator>Joe Heary</dc:creator>
  <cp:lastModifiedBy>Joe Heary</cp:lastModifiedBy>
  <cp:revision>1</cp:revision>
  <dcterms:created xsi:type="dcterms:W3CDTF">2019-05-17T23:14:56Z</dcterms:created>
  <dcterms:modified xsi:type="dcterms:W3CDTF">2019-05-17T23:20:45Z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0x0101006B124DCF3112854FA661AAD28D03016D</vt:lpwstr>
  </property>
</Properties>
</file>